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5940425" cy="669766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>
      <p:cViewPr>
        <p:scale>
          <a:sx n="100" d="100"/>
          <a:sy n="100" d="100"/>
        </p:scale>
        <p:origin x="-3288" y="-420"/>
      </p:cViewPr>
      <p:guideLst>
        <p:guide orient="horz" pos="906"/>
        <p:guide orient="horz" pos="3317"/>
        <p:guide pos="913"/>
        <p:guide pos="28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908175" y="685800"/>
            <a:ext cx="30416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mtClean="0"/>
            </a:lvl1pPr>
          </a:lstStyle>
          <a:p>
            <a:pPr>
              <a:defRPr/>
            </a:pPr>
            <a:fld id="{EFC5CC33-BC37-43AE-AE8D-CDD0FC91E8E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441079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uprint.jp/studio/design_inquiry/regist.php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 userDrawn="1"/>
        </p:nvGrpSpPr>
        <p:grpSpPr>
          <a:xfrm>
            <a:off x="0" y="53975"/>
            <a:ext cx="5891213" cy="6643688"/>
            <a:chOff x="0" y="53975"/>
            <a:chExt cx="5891213" cy="6643688"/>
          </a:xfrm>
        </p:grpSpPr>
        <p:pic>
          <p:nvPicPr>
            <p:cNvPr id="1026" name="図 5">
              <a:hlinkClick r:id="rId2"/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402"/>
            <a:stretch>
              <a:fillRect/>
            </a:stretch>
          </p:blipFill>
          <p:spPr bwMode="auto">
            <a:xfrm>
              <a:off x="3522663" y="5734050"/>
              <a:ext cx="2368550" cy="898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Group 125"/>
            <p:cNvGrpSpPr>
              <a:grpSpLocks/>
            </p:cNvGrpSpPr>
            <p:nvPr userDrawn="1"/>
          </p:nvGrpSpPr>
          <p:grpSpPr bwMode="auto">
            <a:xfrm>
              <a:off x="0" y="53975"/>
              <a:ext cx="5859463" cy="6643688"/>
              <a:chOff x="0" y="34"/>
              <a:chExt cx="3691" cy="4185"/>
            </a:xfrm>
          </p:grpSpPr>
          <p:grpSp>
            <p:nvGrpSpPr>
              <p:cNvPr id="4" name="Group 122"/>
              <p:cNvGrpSpPr>
                <a:grpSpLocks/>
              </p:cNvGrpSpPr>
              <p:nvPr userDrawn="1"/>
            </p:nvGrpSpPr>
            <p:grpSpPr bwMode="auto">
              <a:xfrm>
                <a:off x="39" y="975"/>
                <a:ext cx="2728" cy="2268"/>
                <a:chOff x="39" y="975"/>
                <a:chExt cx="2728" cy="2268"/>
              </a:xfrm>
            </p:grpSpPr>
            <p:sp>
              <p:nvSpPr>
                <p:cNvPr id="19" name="Rectangle 69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1792" cy="1066"/>
                </a:xfrm>
                <a:prstGeom prst="rect">
                  <a:avLst/>
                </a:prstGeom>
                <a:noFill/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0" name="Rectangle 82"/>
                <p:cNvSpPr>
                  <a:spLocks noChangeArrowheads="1"/>
                </p:cNvSpPr>
                <p:nvPr userDrawn="1"/>
              </p:nvSpPr>
              <p:spPr bwMode="auto">
                <a:xfrm>
                  <a:off x="975" y="2177"/>
                  <a:ext cx="1792" cy="1066"/>
                </a:xfrm>
                <a:prstGeom prst="rect">
                  <a:avLst/>
                </a:prstGeom>
                <a:noFill/>
                <a:ln w="6350">
                  <a:solidFill>
                    <a:srgbClr val="00FF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21" name="Group 68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22" name="Line 69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" name="Text Box 70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  <a:endParaRPr lang="ja-JP" altLang="en-US" sz="1400" smtClean="0"/>
                  </a:p>
                </p:txBody>
              </p:sp>
            </p:grpSp>
          </p:grpSp>
          <p:grpSp>
            <p:nvGrpSpPr>
              <p:cNvPr id="5" name="Group 71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17" name="Line 72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8" name="Text Box 73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  <a:endParaRPr lang="ja-JP" altLang="en-US" sz="1400" smtClean="0"/>
                </a:p>
              </p:txBody>
            </p:sp>
          </p:grpSp>
          <p:grpSp>
            <p:nvGrpSpPr>
              <p:cNvPr id="6" name="Group 123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2796" cy="2483"/>
                <a:chOff x="39" y="828"/>
                <a:chExt cx="2796" cy="2483"/>
              </a:xfrm>
            </p:grpSpPr>
            <p:sp>
              <p:nvSpPr>
                <p:cNvPr id="13" name="Rectangle 77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1928" cy="2404"/>
                </a:xfrm>
                <a:prstGeom prst="rect">
                  <a:avLst/>
                </a:prstGeom>
                <a:noFill/>
                <a:ln w="6350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74295" tIns="8890" rIns="74295" bIns="8890"/>
                <a:lstStyle>
                  <a:lvl1pPr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4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5" name="Line 75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6" name="Text Box 76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  <a:endParaRPr lang="ja-JP" altLang="en-US" sz="1400" smtClean="0"/>
                  </a:p>
                </p:txBody>
              </p:sp>
            </p:grpSp>
          </p:grpSp>
          <p:pic>
            <p:nvPicPr>
              <p:cNvPr id="7" name="Picture 77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50" y="906"/>
                <a:ext cx="641" cy="17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8" name="Group 115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10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defRPr/>
                  </a:pPr>
                  <a:r>
                    <a:rPr lang="ja-JP" altLang="en-US" b="1" smtClean="0"/>
                    <a:t>スタンプカード</a:t>
                  </a:r>
                  <a:r>
                    <a:rPr lang="en-US" altLang="ja-JP" b="1" smtClean="0"/>
                    <a:t>A</a:t>
                  </a:r>
                  <a:endParaRPr lang="en-US" altLang="ja-JP" smtClean="0"/>
                </a:p>
                <a:p>
                  <a:pPr>
                    <a:defRPr/>
                  </a:pPr>
                  <a:r>
                    <a:rPr lang="ja-JP" altLang="en-US" sz="1000" smtClean="0"/>
                    <a:t>中面用</a:t>
                  </a:r>
                </a:p>
                <a:p>
                  <a:pPr>
                    <a:defRPr/>
                  </a:pPr>
                  <a:r>
                    <a:rPr lang="en-US" altLang="ja-JP" sz="1000" smtClean="0"/>
                    <a:t>85×106mm</a:t>
                  </a:r>
                </a:p>
              </p:txBody>
            </p:sp>
            <p:sp>
              <p:nvSpPr>
                <p:cNvPr id="11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2" name="Picture 118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9" name="Picture 124" descr="stampA_F"/>
              <p:cNvPicPr>
                <a:picLocks noChangeAspect="1" noChangeArrowheads="1"/>
              </p:cNvPicPr>
              <p:nvPr userDrawn="1"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3285"/>
                <a:ext cx="716" cy="9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234880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86"/>
          <p:cNvGrpSpPr>
            <a:grpSpLocks/>
          </p:cNvGrpSpPr>
          <p:nvPr userDrawn="1"/>
        </p:nvGrpSpPr>
        <p:grpSpPr bwMode="auto">
          <a:xfrm>
            <a:off x="1079500" y="1079500"/>
            <a:ext cx="3800475" cy="4538663"/>
            <a:chOff x="680" y="680"/>
            <a:chExt cx="2394" cy="2859"/>
          </a:xfrm>
        </p:grpSpPr>
        <p:sp>
          <p:nvSpPr>
            <p:cNvPr id="1055" name="Line 37"/>
            <p:cNvSpPr>
              <a:spLocks noChangeShapeType="1"/>
            </p:cNvSpPr>
            <p:nvPr userDrawn="1"/>
          </p:nvSpPr>
          <p:spPr bwMode="auto">
            <a:xfrm>
              <a:off x="680" y="838"/>
              <a:ext cx="23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38"/>
            <p:cNvSpPr>
              <a:spLocks noChangeShapeType="1"/>
            </p:cNvSpPr>
            <p:nvPr userDrawn="1"/>
          </p:nvSpPr>
          <p:spPr bwMode="auto">
            <a:xfrm>
              <a:off x="680" y="906"/>
              <a:ext cx="23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39"/>
            <p:cNvSpPr>
              <a:spLocks noChangeShapeType="1"/>
            </p:cNvSpPr>
            <p:nvPr userDrawn="1"/>
          </p:nvSpPr>
          <p:spPr bwMode="auto">
            <a:xfrm>
              <a:off x="680" y="2108"/>
              <a:ext cx="23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40"/>
            <p:cNvSpPr>
              <a:spLocks noChangeShapeType="1"/>
            </p:cNvSpPr>
            <p:nvPr userDrawn="1"/>
          </p:nvSpPr>
          <p:spPr bwMode="auto">
            <a:xfrm>
              <a:off x="692" y="3309"/>
              <a:ext cx="23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Line 41"/>
            <p:cNvSpPr>
              <a:spLocks noChangeShapeType="1"/>
            </p:cNvSpPr>
            <p:nvPr userDrawn="1"/>
          </p:nvSpPr>
          <p:spPr bwMode="auto">
            <a:xfrm>
              <a:off x="680" y="3377"/>
              <a:ext cx="238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0" name="Line 42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285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1" name="Line 43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285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2" name="Line 44"/>
            <p:cNvSpPr>
              <a:spLocks noChangeShapeType="1"/>
            </p:cNvSpPr>
            <p:nvPr userDrawn="1"/>
          </p:nvSpPr>
          <p:spPr bwMode="auto">
            <a:xfrm>
              <a:off x="1871" y="680"/>
              <a:ext cx="0" cy="285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3" name="Line 45"/>
            <p:cNvSpPr>
              <a:spLocks noChangeShapeType="1"/>
            </p:cNvSpPr>
            <p:nvPr userDrawn="1"/>
          </p:nvSpPr>
          <p:spPr bwMode="auto">
            <a:xfrm>
              <a:off x="2833" y="680"/>
              <a:ext cx="0" cy="285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4" name="Line 46"/>
            <p:cNvSpPr>
              <a:spLocks noChangeShapeType="1"/>
            </p:cNvSpPr>
            <p:nvPr userDrawn="1"/>
          </p:nvSpPr>
          <p:spPr bwMode="auto">
            <a:xfrm>
              <a:off x="2902" y="680"/>
              <a:ext cx="0" cy="285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5" name="Rectangle 47"/>
            <p:cNvSpPr>
              <a:spLocks noChangeArrowheads="1"/>
            </p:cNvSpPr>
            <p:nvPr userDrawn="1"/>
          </p:nvSpPr>
          <p:spPr bwMode="auto">
            <a:xfrm>
              <a:off x="838" y="838"/>
              <a:ext cx="2063" cy="2539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78" name="Text Box 54"/>
          <p:cNvSpPr txBox="1">
            <a:spLocks noChangeArrowheads="1"/>
          </p:cNvSpPr>
          <p:nvPr userDrawn="1"/>
        </p:nvSpPr>
        <p:spPr bwMode="auto">
          <a:xfrm>
            <a:off x="4699000" y="2192338"/>
            <a:ext cx="1524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defTabSz="72231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72231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72231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72231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72231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defRPr/>
            </a:pPr>
            <a:r>
              <a:rPr lang="ja-JP" altLang="en-US" smtClean="0"/>
              <a:t>表</a:t>
            </a:r>
          </a:p>
          <a:p>
            <a:pPr>
              <a:defRPr/>
            </a:pPr>
            <a:r>
              <a:rPr lang="ja-JP" altLang="en-US" smtClean="0"/>
              <a:t>紙</a:t>
            </a:r>
          </a:p>
        </p:txBody>
      </p:sp>
      <p:sp>
        <p:nvSpPr>
          <p:cNvPr id="1079" name="Text Box 55"/>
          <p:cNvSpPr txBox="1">
            <a:spLocks noChangeArrowheads="1"/>
          </p:cNvSpPr>
          <p:nvPr userDrawn="1"/>
        </p:nvSpPr>
        <p:spPr bwMode="auto">
          <a:xfrm>
            <a:off x="4699000" y="3997325"/>
            <a:ext cx="152400" cy="547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defTabSz="72231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72231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72231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72231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72231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defRPr/>
            </a:pPr>
            <a:r>
              <a:rPr lang="ja-JP" altLang="en-US" smtClean="0"/>
              <a:t>裏</a:t>
            </a:r>
          </a:p>
          <a:p>
            <a:pPr>
              <a:defRPr/>
            </a:pPr>
            <a:r>
              <a:rPr lang="ja-JP" altLang="en-US" smtClean="0"/>
              <a:t>表</a:t>
            </a:r>
          </a:p>
          <a:p>
            <a:pPr>
              <a:defRPr/>
            </a:pPr>
            <a:r>
              <a:rPr lang="ja-JP" altLang="en-US" smtClean="0"/>
              <a:t>紙</a:t>
            </a:r>
          </a:p>
        </p:txBody>
      </p:sp>
      <p:sp>
        <p:nvSpPr>
          <p:cNvPr id="1082" name="Text Box 58"/>
          <p:cNvSpPr txBox="1">
            <a:spLocks noChangeArrowheads="1"/>
          </p:cNvSpPr>
          <p:nvPr userDrawn="1"/>
        </p:nvSpPr>
        <p:spPr bwMode="auto">
          <a:xfrm>
            <a:off x="1117600" y="3627438"/>
            <a:ext cx="215900" cy="109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72231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72231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72231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72231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722313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7223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defRPr/>
            </a:pPr>
            <a:r>
              <a:rPr lang="ja-JP" altLang="en-US" smtClean="0"/>
              <a:t>スジ入れ凹面</a:t>
            </a:r>
          </a:p>
        </p:txBody>
      </p:sp>
      <p:sp>
        <p:nvSpPr>
          <p:cNvPr id="1030" name="Line 59"/>
          <p:cNvSpPr>
            <a:spLocks noChangeShapeType="1"/>
          </p:cNvSpPr>
          <p:nvPr userDrawn="1"/>
        </p:nvSpPr>
        <p:spPr bwMode="auto">
          <a:xfrm>
            <a:off x="1169988" y="3349625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31" name="Text Box 1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/>
              <a:t>表</a:t>
            </a:r>
          </a:p>
        </p:txBody>
      </p:sp>
      <p:sp>
        <p:nvSpPr>
          <p:cNvPr id="1032" name="Oval 95"/>
          <p:cNvSpPr>
            <a:spLocks noChangeArrowheads="1"/>
          </p:cNvSpPr>
          <p:nvPr userDrawn="1"/>
        </p:nvSpPr>
        <p:spPr bwMode="auto">
          <a:xfrm>
            <a:off x="4656138" y="1027113"/>
            <a:ext cx="242887" cy="2428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天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  <p:sp>
        <p:nvSpPr>
          <p:cNvPr id="1033" name="Oval 96"/>
          <p:cNvSpPr>
            <a:spLocks noChangeArrowheads="1"/>
          </p:cNvSpPr>
          <p:nvPr userDrawn="1"/>
        </p:nvSpPr>
        <p:spPr bwMode="auto">
          <a:xfrm>
            <a:off x="4654550" y="5419725"/>
            <a:ext cx="242888" cy="2428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0" tIns="0" rIns="0" bIns="0"/>
          <a:lstStyle>
            <a:lvl1pPr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696913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696913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000">
                <a:latin typeface="Century" pitchFamily="18" charset="0"/>
                <a:ea typeface="ＭＳ 明朝" pitchFamily="17" charset="-128"/>
              </a:rPr>
              <a:t>地</a:t>
            </a:r>
            <a:endParaRPr lang="ja-JP" altLang="en-US" sz="1000">
              <a:latin typeface="Times New Roman" pitchFamily="18" charset="0"/>
              <a:ea typeface="ＭＳ 明朝" pitchFamily="17" charset="-128"/>
            </a:endParaRPr>
          </a:p>
          <a:p>
            <a:pPr eaLnBrk="1" hangingPunct="1"/>
            <a:endParaRPr lang="en-US" altLang="ja-JP" sz="1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72231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2231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72231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72231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722313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72231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72231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72231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722313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algn="l" defTabSz="722313" rtl="0" eaLnBrk="0" fontAlgn="base" hangingPunct="0">
        <a:spcBef>
          <a:spcPct val="20000"/>
        </a:spcBef>
        <a:spcAft>
          <a:spcPct val="0"/>
        </a:spcAft>
        <a:defRPr kumimoji="1" sz="2500">
          <a:solidFill>
            <a:schemeClr val="tx1"/>
          </a:solidFill>
          <a:latin typeface="+mn-lt"/>
          <a:ea typeface="+mn-ea"/>
          <a:cs typeface="+mn-cs"/>
        </a:defRPr>
      </a:lvl1pPr>
      <a:lvl2pPr marL="585788" indent="-225425" algn="l" defTabSz="722313" rtl="0" eaLnBrk="0" fontAlgn="base" hangingPunct="0">
        <a:spcBef>
          <a:spcPct val="20000"/>
        </a:spcBef>
        <a:spcAft>
          <a:spcPct val="0"/>
        </a:spcAft>
        <a:buChar char="–"/>
        <a:defRPr kumimoji="1" sz="2200">
          <a:solidFill>
            <a:schemeClr val="tx1"/>
          </a:solidFill>
          <a:latin typeface="+mn-lt"/>
          <a:ea typeface="+mn-ea"/>
        </a:defRPr>
      </a:lvl2pPr>
      <a:lvl3pPr marL="942975" indent="-179388" algn="l" defTabSz="722313" rtl="0" eaLnBrk="0" fontAlgn="base" hangingPunct="0">
        <a:spcBef>
          <a:spcPct val="20000"/>
        </a:spcBef>
        <a:spcAft>
          <a:spcPct val="0"/>
        </a:spcAft>
        <a:buChar char="•"/>
        <a:defRPr kumimoji="1" sz="1900">
          <a:solidFill>
            <a:schemeClr val="tx1"/>
          </a:solidFill>
          <a:latin typeface="+mn-lt"/>
          <a:ea typeface="+mn-ea"/>
        </a:defRPr>
      </a:lvl3pPr>
      <a:lvl4pPr marL="1303338" indent="-180975" algn="l" defTabSz="722313" rtl="0" eaLnBrk="0" fontAlgn="base" hangingPunct="0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+mn-lt"/>
          <a:ea typeface="+mn-ea"/>
        </a:defRPr>
      </a:lvl4pPr>
      <a:lvl5pPr marL="1662113" indent="-179388" algn="l" defTabSz="722313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5pPr>
      <a:lvl6pPr marL="2119313" indent="-179388" algn="l" defTabSz="722313" rtl="0" fontAlgn="base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6pPr>
      <a:lvl7pPr marL="2576513" indent="-179388" algn="l" defTabSz="722313" rtl="0" fontAlgn="base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7pPr>
      <a:lvl8pPr marL="3033713" indent="-179388" algn="l" defTabSz="722313" rtl="0" fontAlgn="base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8pPr>
      <a:lvl9pPr marL="3490913" indent="-179388" algn="l" defTabSz="722313" rtl="0" fontAlgn="base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223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223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Company>ugo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suprint</dc:creator>
  <cp:lastModifiedBy>ugo-99</cp:lastModifiedBy>
  <cp:revision>23</cp:revision>
  <dcterms:created xsi:type="dcterms:W3CDTF">2008-06-03T11:31:49Z</dcterms:created>
  <dcterms:modified xsi:type="dcterms:W3CDTF">2015-08-26T05:57:49Z</dcterms:modified>
</cp:coreProperties>
</file>